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1.xml" ContentType="application/vnd.openxmlformats-officedocument.theme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4"/>
    <p:sldMasterId id="2147483769" r:id="rId5"/>
    <p:sldMasterId id="2147483794" r:id="rId6"/>
    <p:sldMasterId id="2147483812" r:id="rId7"/>
    <p:sldMasterId id="2147483815" r:id="rId8"/>
    <p:sldMasterId id="2147483820" r:id="rId9"/>
    <p:sldMasterId id="2147483822" r:id="rId10"/>
    <p:sldMasterId id="2147483825" r:id="rId11"/>
    <p:sldMasterId id="2147483828" r:id="rId12"/>
    <p:sldMasterId id="2147483831" r:id="rId13"/>
    <p:sldMasterId id="2147483835" r:id="rId14"/>
    <p:sldMasterId id="2147483841" r:id="rId15"/>
    <p:sldMasterId id="2147483845" r:id="rId16"/>
  </p:sldMasterIdLst>
  <p:notesMasterIdLst>
    <p:notesMasterId r:id="rId20"/>
  </p:notesMasterIdLst>
  <p:handoutMasterIdLst>
    <p:handoutMasterId r:id="rId21"/>
  </p:handoutMasterIdLst>
  <p:sldIdLst>
    <p:sldId id="16871" r:id="rId17"/>
    <p:sldId id="16874" r:id="rId18"/>
    <p:sldId id="16875" r:id="rId19"/>
  </p:sldIdLst>
  <p:sldSz cx="9144000" cy="5143500" type="screen16x9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915B0F-8690-2997-44B5-8FFD2FB4B69B}" name="佐々木 智美" initials="佐々木" userId="S::tomomi-sasaki@0101.co.jp::5e359295-e6cd-4df5-b383-9d48c5ca5c3f" providerId="AD"/>
  <p188:author id="{13D1BDE3-F657-5036-F773-7E9E554927C2}" name="甲元 貴博" initials="甲貴" userId="S::takahiro-kohmoto@0101.co.jp::521ee736-77e7-4781-b019-ab6a0bb292f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真" initials="伊藤" lastIdx="4" clrIdx="0"/>
  <p:cmAuthor id="2" name="大沢 翔" initials="大沢" lastIdx="2" clrIdx="1">
    <p:extLst>
      <p:ext uri="{19B8F6BF-5375-455C-9EA6-DF929625EA0E}">
        <p15:presenceInfo xmlns:p15="http://schemas.microsoft.com/office/powerpoint/2012/main" userId="S::shoh-ohsawa@0101.co.jp::9ef57429-906d-43a7-b648-6a3b714def39" providerId="AD"/>
      </p:ext>
    </p:extLst>
  </p:cmAuthor>
  <p:cmAuthor id="3" name="兼子 卓也" initials="兼子" lastIdx="1" clrIdx="2">
    <p:extLst>
      <p:ext uri="{19B8F6BF-5375-455C-9EA6-DF929625EA0E}">
        <p15:presenceInfo xmlns:p15="http://schemas.microsoft.com/office/powerpoint/2012/main" userId="S::takuya-kaneko@0101.co.jp::2db4a3c1-1470-4e45-b51b-3918ee0d38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7D67"/>
    <a:srgbClr val="4599B1"/>
    <a:srgbClr val="C7D529"/>
    <a:srgbClr val="F3B9AD"/>
    <a:srgbClr val="FFCCFF"/>
    <a:srgbClr val="C8EAFA"/>
    <a:srgbClr val="E6E6E6"/>
    <a:srgbClr val="D9EBF0"/>
    <a:srgbClr val="A8D1D6"/>
    <a:srgbClr val="E0B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135" y="5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BC4B1-1081-44DC-9753-77AA81DB0708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57275-0461-41CC-B275-6677F9F02A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84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F72B1-2921-4492-9D9B-3407E66AF43D}" type="datetimeFigureOut">
              <a:rPr kumimoji="1" lang="ja-JP" altLang="en-US" smtClean="0"/>
              <a:t>2022/8/26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A766E-CE74-4400-B0B6-D59343F043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3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830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52788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2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1" y="220981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10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746347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2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0" y="220980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20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729709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2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0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39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8" y="220978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93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33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39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8" y="220978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71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6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39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8" y="220978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27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2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52788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0" y="220980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10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45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39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8" y="220978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05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84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251520" y="834311"/>
            <a:ext cx="8640960" cy="288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51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52788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0" y="220980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94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251520" y="834316"/>
            <a:ext cx="8640960" cy="288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02896" y="4818186"/>
            <a:ext cx="2133600" cy="273844"/>
          </a:xfrm>
        </p:spPr>
        <p:txBody>
          <a:bodyPr/>
          <a:lstStyle/>
          <a:p>
            <a:fld id="{20952E8F-9FC0-4423-A178-17464530248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565" y="184741"/>
            <a:ext cx="720000" cy="392060"/>
          </a:xfrm>
          <a:prstGeom prst="rect">
            <a:avLst/>
          </a:prstGeom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58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52788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0" y="220980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00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530015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0"/>
            <a:ext cx="82296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39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8" y="220978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2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93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52788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1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70" y="220980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93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3" y="771551"/>
            <a:ext cx="8746347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51520" y="184740"/>
            <a:ext cx="8229600" cy="392060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69" y="220979"/>
            <a:ext cx="586691" cy="3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63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79512" y="771551"/>
            <a:ext cx="8729709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10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OIOIロゴ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1" y="3947207"/>
            <a:ext cx="972000" cy="51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40781" y="1923678"/>
            <a:ext cx="7380000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69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791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5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545432" y="2265750"/>
            <a:ext cx="6347048" cy="61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21717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2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818" r:id="rId2"/>
    <p:sldLayoutId id="214748381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rgbClr val="333333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1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459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55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3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1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1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67" rtl="0" eaLnBrk="1" latinLnBrk="0" hangingPunct="1">
        <a:spcBef>
          <a:spcPct val="0"/>
        </a:spcBef>
        <a:buNone/>
        <a:defRPr kumimoji="1" sz="1801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88" indent="-342888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3" indent="-285740" algn="l" defTabSz="91436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8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1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3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06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9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1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54" indent="-228591" algn="l" defTabSz="91436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2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5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9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0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4" algn="l" defTabSz="914367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1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062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55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104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191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44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メイリオ" pitchFamily="50" charset="-128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709" y="-304800"/>
            <a:ext cx="5121636" cy="5143500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301750"/>
            <a:ext cx="82296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1674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2800" kern="1200">
          <a:solidFill>
            <a:srgbClr val="333333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1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41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55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0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0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70806" y="4767012"/>
            <a:ext cx="3369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644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78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549730"/>
            <a:ext cx="10393565" cy="6164787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40781" y="1923678"/>
            <a:ext cx="7380000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368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rgbClr val="333333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2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888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33" rtl="0" eaLnBrk="1" latinLnBrk="0" hangingPunct="1">
        <a:spcBef>
          <a:spcPct val="0"/>
        </a:spcBef>
        <a:buNone/>
        <a:defRPr kumimoji="1" sz="135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75" indent="-342875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29" algn="l" defTabSz="91433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5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6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1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9" indent="-228582" algn="l" defTabSz="91433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91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41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4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095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355" rtl="0" eaLnBrk="1" latinLnBrk="0" hangingPunct="1">
        <a:spcBef>
          <a:spcPct val="0"/>
        </a:spcBef>
        <a:buNone/>
        <a:defRPr kumimoji="1" sz="1350" kern="1200">
          <a:solidFill>
            <a:schemeClr val="tx1"/>
          </a:solidFill>
          <a:latin typeface="Noto Sans CJK JP Bold" panose="020B0800000000000000" pitchFamily="34" charset="-128"/>
          <a:ea typeface="Noto Sans CJK JP Bold" panose="020B0800000000000000" pitchFamily="34" charset="-128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89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39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809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79389" y="616623"/>
            <a:ext cx="8785225" cy="36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51520" y="184739"/>
            <a:ext cx="8229600" cy="392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8664393" y="4767012"/>
            <a:ext cx="343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272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6B059C-F994-4CFC-AC23-EDFC5A27783E}"/>
              </a:ext>
            </a:extLst>
          </p:cNvPr>
          <p:cNvSpPr/>
          <p:nvPr/>
        </p:nvSpPr>
        <p:spPr>
          <a:xfrm>
            <a:off x="251927" y="1148035"/>
            <a:ext cx="1078008" cy="2991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41998CB-28D2-4203-A33D-345D075726B7}"/>
              </a:ext>
            </a:extLst>
          </p:cNvPr>
          <p:cNvSpPr/>
          <p:nvPr/>
        </p:nvSpPr>
        <p:spPr>
          <a:xfrm>
            <a:off x="318601" y="943397"/>
            <a:ext cx="3562352" cy="284716"/>
          </a:xfrm>
          <a:prstGeom prst="rect">
            <a:avLst/>
          </a:prstGeom>
          <a:solidFill>
            <a:srgbClr val="A8D1D6"/>
          </a:solidFill>
          <a:ln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提案タイトル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9D8D25B-FB94-4F93-AFDF-250DC976801D}"/>
              </a:ext>
            </a:extLst>
          </p:cNvPr>
          <p:cNvSpPr/>
          <p:nvPr/>
        </p:nvSpPr>
        <p:spPr>
          <a:xfrm>
            <a:off x="318601" y="3096267"/>
            <a:ext cx="1078008" cy="360229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640E45A-7C7F-4E8F-8E6F-05AEEC63B0F8}"/>
              </a:ext>
            </a:extLst>
          </p:cNvPr>
          <p:cNvSpPr/>
          <p:nvPr/>
        </p:nvSpPr>
        <p:spPr>
          <a:xfrm>
            <a:off x="3800089" y="976103"/>
            <a:ext cx="1162821" cy="242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C7B64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▶入力必須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FD4EA35-E20F-46D8-8341-23B95879F87A}"/>
              </a:ext>
            </a:extLst>
          </p:cNvPr>
          <p:cNvSpPr/>
          <p:nvPr/>
        </p:nvSpPr>
        <p:spPr>
          <a:xfrm>
            <a:off x="2557730" y="443961"/>
            <a:ext cx="5409403" cy="410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応募フォーム　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(1/3)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A8D1D6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pic>
        <p:nvPicPr>
          <p:cNvPr id="7" name="図 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CFF61F3-78E6-4809-B005-3EED79510C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495"/>
          <a:stretch/>
        </p:blipFill>
        <p:spPr>
          <a:xfrm>
            <a:off x="251927" y="73479"/>
            <a:ext cx="2131328" cy="781331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3123ACC-4421-474C-B7BF-DB20A315668A}"/>
              </a:ext>
            </a:extLst>
          </p:cNvPr>
          <p:cNvSpPr/>
          <p:nvPr/>
        </p:nvSpPr>
        <p:spPr>
          <a:xfrm>
            <a:off x="318601" y="1301215"/>
            <a:ext cx="1078008" cy="24029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D2A2E59-412E-4BD6-BFDF-8A76DA511968}"/>
              </a:ext>
            </a:extLst>
          </p:cNvPr>
          <p:cNvSpPr/>
          <p:nvPr/>
        </p:nvSpPr>
        <p:spPr>
          <a:xfrm>
            <a:off x="318601" y="1256979"/>
            <a:ext cx="8573472" cy="471283"/>
          </a:xfrm>
          <a:prstGeom prst="rect">
            <a:avLst/>
          </a:prstGeom>
          <a:noFill/>
          <a:ln w="38100"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11A25A5-0357-1BA3-83CC-9F53068B91B4}"/>
              </a:ext>
            </a:extLst>
          </p:cNvPr>
          <p:cNvSpPr/>
          <p:nvPr/>
        </p:nvSpPr>
        <p:spPr>
          <a:xfrm>
            <a:off x="345814" y="2137079"/>
            <a:ext cx="8546259" cy="1089991"/>
          </a:xfrm>
          <a:prstGeom prst="rect">
            <a:avLst/>
          </a:prstGeom>
          <a:noFill/>
          <a:ln w="38100"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D0959D7-CD40-9E43-F5BF-E1E4C9FD0787}"/>
              </a:ext>
            </a:extLst>
          </p:cNvPr>
          <p:cNvSpPr/>
          <p:nvPr/>
        </p:nvSpPr>
        <p:spPr>
          <a:xfrm>
            <a:off x="332168" y="1862876"/>
            <a:ext cx="3562352" cy="252678"/>
          </a:xfrm>
          <a:prstGeom prst="rect">
            <a:avLst/>
          </a:prstGeom>
          <a:solidFill>
            <a:srgbClr val="A8D1D6"/>
          </a:solidFill>
          <a:ln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顧客・ターゲット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67077A8-A2D6-C750-D826-FAF7BFA2885F}"/>
              </a:ext>
            </a:extLst>
          </p:cNvPr>
          <p:cNvSpPr/>
          <p:nvPr/>
        </p:nvSpPr>
        <p:spPr>
          <a:xfrm>
            <a:off x="3800090" y="1859689"/>
            <a:ext cx="1162821" cy="270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C7B64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▶入力必須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6A24436-20B7-D3EC-325E-4AC3D378DF59}"/>
              </a:ext>
            </a:extLst>
          </p:cNvPr>
          <p:cNvSpPr/>
          <p:nvPr/>
        </p:nvSpPr>
        <p:spPr>
          <a:xfrm>
            <a:off x="372047" y="3529693"/>
            <a:ext cx="8520026" cy="1418874"/>
          </a:xfrm>
          <a:prstGeom prst="rect">
            <a:avLst/>
          </a:prstGeom>
          <a:noFill/>
          <a:ln w="38100"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B9EC9EC-CE0B-5EBB-897E-238CBEB22A18}"/>
              </a:ext>
            </a:extLst>
          </p:cNvPr>
          <p:cNvSpPr/>
          <p:nvPr/>
        </p:nvSpPr>
        <p:spPr>
          <a:xfrm>
            <a:off x="372047" y="3302874"/>
            <a:ext cx="3562352" cy="226818"/>
          </a:xfrm>
          <a:prstGeom prst="rect">
            <a:avLst/>
          </a:prstGeom>
          <a:solidFill>
            <a:srgbClr val="A8D1D6"/>
          </a:solidFill>
          <a:ln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課題・ニーズ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3961B49-36FB-159A-4646-FE98CF5DFE91}"/>
              </a:ext>
            </a:extLst>
          </p:cNvPr>
          <p:cNvSpPr/>
          <p:nvPr/>
        </p:nvSpPr>
        <p:spPr>
          <a:xfrm>
            <a:off x="3880953" y="3326182"/>
            <a:ext cx="1162821" cy="1802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C7B64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▶入力必須</a:t>
            </a:r>
          </a:p>
        </p:txBody>
      </p:sp>
    </p:spTree>
    <p:extLst>
      <p:ext uri="{BB962C8B-B14F-4D97-AF65-F5344CB8AC3E}">
        <p14:creationId xmlns:p14="http://schemas.microsoft.com/office/powerpoint/2010/main" val="75227577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76AA333-F990-49E5-B703-5F9DC97BE69D}"/>
              </a:ext>
            </a:extLst>
          </p:cNvPr>
          <p:cNvSpPr/>
          <p:nvPr/>
        </p:nvSpPr>
        <p:spPr>
          <a:xfrm>
            <a:off x="421819" y="1575152"/>
            <a:ext cx="8479585" cy="3368778"/>
          </a:xfrm>
          <a:prstGeom prst="rect">
            <a:avLst/>
          </a:prstGeom>
          <a:noFill/>
          <a:ln w="38100"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6B059C-F994-4CFC-AC23-EDFC5A27783E}"/>
              </a:ext>
            </a:extLst>
          </p:cNvPr>
          <p:cNvSpPr/>
          <p:nvPr/>
        </p:nvSpPr>
        <p:spPr>
          <a:xfrm>
            <a:off x="318601" y="1278626"/>
            <a:ext cx="1078008" cy="504666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41998CB-28D2-4203-A33D-345D075726B7}"/>
              </a:ext>
            </a:extLst>
          </p:cNvPr>
          <p:cNvSpPr/>
          <p:nvPr/>
        </p:nvSpPr>
        <p:spPr>
          <a:xfrm>
            <a:off x="412488" y="1297072"/>
            <a:ext cx="3562352" cy="263698"/>
          </a:xfrm>
          <a:prstGeom prst="rect">
            <a:avLst/>
          </a:prstGeom>
          <a:solidFill>
            <a:srgbClr val="A8D1D6"/>
          </a:solidFill>
          <a:ln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解決策・ソリューション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48551B-AF43-49AF-BFE9-9433A90CC322}"/>
              </a:ext>
            </a:extLst>
          </p:cNvPr>
          <p:cNvSpPr/>
          <p:nvPr/>
        </p:nvSpPr>
        <p:spPr>
          <a:xfrm>
            <a:off x="1395896" y="1329989"/>
            <a:ext cx="3176104" cy="504666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640E45A-7C7F-4E8F-8E6F-05AEEC63B0F8}"/>
              </a:ext>
            </a:extLst>
          </p:cNvPr>
          <p:cNvSpPr/>
          <p:nvPr/>
        </p:nvSpPr>
        <p:spPr>
          <a:xfrm>
            <a:off x="3846981" y="1233494"/>
            <a:ext cx="1162821" cy="242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C7B64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▶入力必須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FD4EA35-E20F-46D8-8341-23B95879F87A}"/>
              </a:ext>
            </a:extLst>
          </p:cNvPr>
          <p:cNvSpPr/>
          <p:nvPr/>
        </p:nvSpPr>
        <p:spPr>
          <a:xfrm>
            <a:off x="2413797" y="443961"/>
            <a:ext cx="5409403" cy="410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応募フォーム　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(</a:t>
            </a:r>
            <a:r>
              <a:rPr lang="en-US" altLang="ja-JP" sz="3200" b="1" dirty="0">
                <a:solidFill>
                  <a:srgbClr val="A8D1D6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t>2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/3)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A8D1D6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C515D8C-1839-4B6B-BEA0-DEC7E49DD34A}"/>
              </a:ext>
            </a:extLst>
          </p:cNvPr>
          <p:cNvSpPr/>
          <p:nvPr/>
        </p:nvSpPr>
        <p:spPr>
          <a:xfrm>
            <a:off x="412488" y="3360209"/>
            <a:ext cx="2271445" cy="242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×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テクノロジーのポイント</a:t>
            </a:r>
          </a:p>
        </p:txBody>
      </p:sp>
      <p:pic>
        <p:nvPicPr>
          <p:cNvPr id="11" name="図 1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ABE9BE5-2C6C-44D7-8A3F-B7E2F33C22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24" y="189033"/>
            <a:ext cx="2470509" cy="103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8793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76AA333-F990-49E5-B703-5F9DC97BE69D}"/>
              </a:ext>
            </a:extLst>
          </p:cNvPr>
          <p:cNvSpPr/>
          <p:nvPr/>
        </p:nvSpPr>
        <p:spPr>
          <a:xfrm>
            <a:off x="383817" y="1436028"/>
            <a:ext cx="8479585" cy="3535761"/>
          </a:xfrm>
          <a:prstGeom prst="rect">
            <a:avLst/>
          </a:prstGeom>
          <a:noFill/>
          <a:ln w="38100"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6B059C-F994-4CFC-AC23-EDFC5A27783E}"/>
              </a:ext>
            </a:extLst>
          </p:cNvPr>
          <p:cNvSpPr/>
          <p:nvPr/>
        </p:nvSpPr>
        <p:spPr>
          <a:xfrm>
            <a:off x="280598" y="1401864"/>
            <a:ext cx="1078008" cy="225989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41998CB-28D2-4203-A33D-345D075726B7}"/>
              </a:ext>
            </a:extLst>
          </p:cNvPr>
          <p:cNvSpPr/>
          <p:nvPr/>
        </p:nvSpPr>
        <p:spPr>
          <a:xfrm>
            <a:off x="383817" y="1210039"/>
            <a:ext cx="5348118" cy="225989"/>
          </a:xfrm>
          <a:prstGeom prst="rect">
            <a:avLst/>
          </a:prstGeom>
          <a:solidFill>
            <a:srgbClr val="A8D1D6"/>
          </a:solidFill>
          <a:ln>
            <a:solidFill>
              <a:srgbClr val="A8D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その他　（添付資料・ポートフォリオ・実績など）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※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無い場合は不要です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48551B-AF43-49AF-BFE9-9433A90CC322}"/>
              </a:ext>
            </a:extLst>
          </p:cNvPr>
          <p:cNvSpPr/>
          <p:nvPr/>
        </p:nvSpPr>
        <p:spPr>
          <a:xfrm>
            <a:off x="1357893" y="1424864"/>
            <a:ext cx="3176104" cy="225989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FD4EA35-E20F-46D8-8341-23B95879F87A}"/>
              </a:ext>
            </a:extLst>
          </p:cNvPr>
          <p:cNvSpPr/>
          <p:nvPr/>
        </p:nvSpPr>
        <p:spPr>
          <a:xfrm>
            <a:off x="2413797" y="443961"/>
            <a:ext cx="5409403" cy="4108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応募フォーム　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(</a:t>
            </a:r>
            <a:r>
              <a:rPr lang="en-US" altLang="ja-JP" sz="3200" b="1" dirty="0">
                <a:solidFill>
                  <a:srgbClr val="A8D1D6"/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t>3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A8D1D6"/>
                </a:solidFill>
                <a:effectLst/>
                <a:uLnTx/>
                <a:uFillTx/>
                <a:latin typeface="Noto Sans CJK JP Bold" panose="020B0800000000000000" pitchFamily="34" charset="-128"/>
                <a:ea typeface="Noto Sans CJK JP Bold" panose="020B0800000000000000" pitchFamily="34" charset="-128"/>
                <a:cs typeface="+mn-cs"/>
              </a:rPr>
              <a:t>/3)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A8D1D6"/>
              </a:solidFill>
              <a:effectLst/>
              <a:uLnTx/>
              <a:uFillTx/>
              <a:latin typeface="Noto Sans CJK JP Bold" panose="020B0800000000000000" pitchFamily="34" charset="-128"/>
              <a:ea typeface="Noto Sans CJK JP Bold" panose="020B0800000000000000" pitchFamily="34" charset="-128"/>
              <a:cs typeface="+mn-cs"/>
            </a:endParaRPr>
          </a:p>
        </p:txBody>
      </p:sp>
      <p:pic>
        <p:nvPicPr>
          <p:cNvPr id="11" name="図 1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EB76DD1-1EA8-4FDA-A248-770AD4CF27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82" y="129467"/>
            <a:ext cx="2470509" cy="103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2907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0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1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8_中見出し用">
  <a:themeElements>
    <a:clrScheme name="7_中見出し用 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9CC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CAE2FF"/>
      </a:accent5>
      <a:accent6>
        <a:srgbClr val="2D2DB9"/>
      </a:accent6>
      <a:hlink>
        <a:srgbClr val="FF5050"/>
      </a:hlink>
      <a:folHlink>
        <a:srgbClr val="6699FF"/>
      </a:folHlink>
    </a:clrScheme>
    <a:fontScheme name="7_中見出し用">
      <a:majorFont>
        <a:latin typeface="メイリオ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中見出し用 1">
        <a:dk1>
          <a:srgbClr val="FFFFFF"/>
        </a:dk1>
        <a:lt1>
          <a:srgbClr val="FFFFFF"/>
        </a:lt1>
        <a:dk2>
          <a:srgbClr val="000000"/>
        </a:dk2>
        <a:lt2>
          <a:srgbClr val="FFFFFF"/>
        </a:lt2>
        <a:accent1>
          <a:srgbClr val="99CCFF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中見出し用 2">
        <a:dk1>
          <a:srgbClr val="FFFFFF"/>
        </a:dk1>
        <a:lt1>
          <a:srgbClr val="FFFFFF"/>
        </a:lt1>
        <a:dk2>
          <a:srgbClr val="000000"/>
        </a:dk2>
        <a:lt2>
          <a:srgbClr val="FFFFFF"/>
        </a:lt2>
        <a:accent1>
          <a:srgbClr val="99CCFF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中見出し用 3">
        <a:dk1>
          <a:srgbClr val="FFFFFF"/>
        </a:dk1>
        <a:lt1>
          <a:srgbClr val="FFFFFF"/>
        </a:lt1>
        <a:dk2>
          <a:srgbClr val="000000"/>
        </a:dk2>
        <a:lt2>
          <a:srgbClr val="FFFFFF"/>
        </a:lt2>
        <a:accent1>
          <a:srgbClr val="99CCFF"/>
        </a:accent1>
        <a:accent2>
          <a:srgbClr val="0066FF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005CE7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中見出し用 4">
        <a:dk1>
          <a:srgbClr val="FFFFFF"/>
        </a:dk1>
        <a:lt1>
          <a:srgbClr val="FFFFFF"/>
        </a:lt1>
        <a:dk2>
          <a:srgbClr val="FFFFFF"/>
        </a:dk2>
        <a:lt2>
          <a:srgbClr val="FFFFFF"/>
        </a:lt2>
        <a:accent1>
          <a:srgbClr val="99CCFF"/>
        </a:accent1>
        <a:accent2>
          <a:srgbClr val="3333CC"/>
        </a:accent2>
        <a:accent3>
          <a:srgbClr val="FFFFFF"/>
        </a:accent3>
        <a:accent4>
          <a:srgbClr val="DADADA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中見出し用 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9CC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中見出し用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99CC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中見出し用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2D2DB9"/>
        </a:accent6>
        <a:hlink>
          <a:srgbClr val="FF5050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4_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0" tIns="45720" rIns="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Noto Sans CJK JP Bold">
      <a:majorFont>
        <a:latin typeface="Noto Sans CJK JP Bold"/>
        <a:ea typeface="Noto Sans CJK JP Bold"/>
        <a:cs typeface="メイリオ"/>
      </a:majorFont>
      <a:minorFont>
        <a:latin typeface="Noto Sans CJK JP Bold"/>
        <a:ea typeface="Noto Sans CJK JP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369D72EB574614BB414F8D45A959982" ma:contentTypeVersion="12" ma:contentTypeDescription="新しいドキュメントを作成します。" ma:contentTypeScope="" ma:versionID="d2433e770d53f7284c7545a3699c4918">
  <xsd:schema xmlns:xsd="http://www.w3.org/2001/XMLSchema" xmlns:xs="http://www.w3.org/2001/XMLSchema" xmlns:p="http://schemas.microsoft.com/office/2006/metadata/properties" xmlns:ns2="865f754a-8ca7-48b9-9289-cb1bacb5bcb3" xmlns:ns3="cec81cc6-51d2-46d2-abcd-43856a3320b0" targetNamespace="http://schemas.microsoft.com/office/2006/metadata/properties" ma:root="true" ma:fieldsID="e176d5fc255e3470e81ac530d8b9e16d" ns2:_="" ns3:_="">
    <xsd:import namespace="865f754a-8ca7-48b9-9289-cb1bacb5bcb3"/>
    <xsd:import namespace="cec81cc6-51d2-46d2-abcd-43856a3320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5f754a-8ca7-48b9-9289-cb1bacb5bc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画像タグ" ma:readOnly="false" ma:fieldId="{5cf76f15-5ced-4ddc-b409-7134ff3c332f}" ma:taxonomyMulti="true" ma:sspId="d19c01fc-8d27-41b0-988c-22be1d0eb8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c81cc6-51d2-46d2-abcd-43856a3320b0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7c259e8-04c5-4c44-8cd8-75a37b6376b9}" ma:internalName="TaxCatchAll" ma:showField="CatchAllData" ma:web="cec81cc6-51d2-46d2-abcd-43856a3320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65f754a-8ca7-48b9-9289-cb1bacb5bcb3">
      <Terms xmlns="http://schemas.microsoft.com/office/infopath/2007/PartnerControls"/>
    </lcf76f155ced4ddcb4097134ff3c332f>
    <TaxCatchAll xmlns="cec81cc6-51d2-46d2-abcd-43856a3320b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C444B0-1414-409A-BC56-B086A188C4B3}">
  <ds:schemaRefs>
    <ds:schemaRef ds:uri="865f754a-8ca7-48b9-9289-cb1bacb5bcb3"/>
    <ds:schemaRef ds:uri="cec81cc6-51d2-46d2-abcd-43856a3320b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034FCF4-E2A0-4F92-BCB7-1A228D50B61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ec81cc6-51d2-46d2-abcd-43856a3320b0"/>
    <ds:schemaRef ds:uri="http://purl.org/dc/elements/1.1/"/>
    <ds:schemaRef ds:uri="http://schemas.microsoft.com/office/2006/metadata/properties"/>
    <ds:schemaRef ds:uri="http://schemas.microsoft.com/office/infopath/2007/PartnerControls"/>
    <ds:schemaRef ds:uri="865f754a-8ca7-48b9-9289-cb1bacb5bcb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EAC4C9-F4A3-4579-A790-27864A24C5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63</Words>
  <Application>Microsoft Office PowerPoint</Application>
  <PresentationFormat>画面に合わせる (16:9)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13</vt:i4>
      </vt:variant>
      <vt:variant>
        <vt:lpstr>スライド タイトル</vt:lpstr>
      </vt:variant>
      <vt:variant>
        <vt:i4>3</vt:i4>
      </vt:variant>
    </vt:vector>
  </HeadingPairs>
  <TitlesOfParts>
    <vt:vector size="24" baseType="lpstr">
      <vt:lpstr>ＭＳ Ｐゴシック</vt:lpstr>
      <vt:lpstr>Noto Sans CJK JP Bold</vt:lpstr>
      <vt:lpstr>メイリオ</vt:lpstr>
      <vt:lpstr>游ゴシック</vt:lpstr>
      <vt:lpstr>Arial</vt:lpstr>
      <vt:lpstr>Calibri</vt:lpstr>
      <vt:lpstr>Tahoma</vt:lpstr>
      <vt:lpstr>Times New Roman</vt:lpstr>
      <vt:lpstr>3_デザインの設定</vt:lpstr>
      <vt:lpstr>1_デザインの設定</vt:lpstr>
      <vt:lpstr>7_ページ</vt:lpstr>
      <vt:lpstr>1_ページ</vt:lpstr>
      <vt:lpstr>デザインの設定</vt:lpstr>
      <vt:lpstr>8_ページ</vt:lpstr>
      <vt:lpstr>2_ページ</vt:lpstr>
      <vt:lpstr>4_ページ</vt:lpstr>
      <vt:lpstr>ページ</vt:lpstr>
      <vt:lpstr>9_ページ</vt:lpstr>
      <vt:lpstr>10_ページ</vt:lpstr>
      <vt:lpstr>11_ページ</vt:lpstr>
      <vt:lpstr>8_中見出し用</vt:lpstr>
      <vt:lpstr>PowerPoint プレゼンテーション</vt:lpstr>
      <vt:lpstr>PowerPoint プレゼンテーション</vt:lpstr>
      <vt:lpstr>PowerPoint プレゼンテーション</vt:lpstr>
    </vt:vector>
  </TitlesOfParts>
  <Company>丸井グループ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伊藤 真</dc:creator>
  <cp:lastModifiedBy>伊藤 健 エッジ 戦Ｐ部門 戦Ｐ本部</cp:lastModifiedBy>
  <cp:revision>22</cp:revision>
  <cp:lastPrinted>2022-05-27T11:51:44Z</cp:lastPrinted>
  <dcterms:created xsi:type="dcterms:W3CDTF">2019-06-20T05:44:08Z</dcterms:created>
  <dcterms:modified xsi:type="dcterms:W3CDTF">2022-08-26T03:23:18Z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0x0101004369D72EB574614BB414F8D45A959982</vt:lpwstr>
  </property>
  <property fmtid="{D5CDD505-2E9C-101B-9397-08002B2CF9AE}" pid="3" name="MediaServiceImageTags">
    <vt:lpwstr/>
  </property>
</Properties>
</file>